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4"/>
  </p:notesMasterIdLst>
  <p:handoutMasterIdLst>
    <p:handoutMasterId r:id="rId15"/>
  </p:handoutMasterIdLst>
  <p:sldIdLst>
    <p:sldId id="269" r:id="rId4"/>
    <p:sldId id="275" r:id="rId5"/>
    <p:sldId id="268" r:id="rId6"/>
    <p:sldId id="274" r:id="rId7"/>
    <p:sldId id="276" r:id="rId8"/>
    <p:sldId id="277" r:id="rId9"/>
    <p:sldId id="278" r:id="rId10"/>
    <p:sldId id="279" r:id="rId11"/>
    <p:sldId id="280" r:id="rId12"/>
    <p:sldId id="270" r:id="rId13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5AC"/>
    <a:srgbClr val="FA7526"/>
    <a:srgbClr val="01A79D"/>
    <a:srgbClr val="35B443"/>
    <a:srgbClr val="FF8427"/>
    <a:srgbClr val="001476"/>
    <a:srgbClr val="000F5C"/>
    <a:srgbClr val="24306E"/>
    <a:srgbClr val="003366"/>
    <a:srgbClr val="212D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4603" autoAdjust="0"/>
  </p:normalViewPr>
  <p:slideViewPr>
    <p:cSldViewPr showGuides="1">
      <p:cViewPr varScale="1">
        <p:scale>
          <a:sx n="84" d="100"/>
          <a:sy n="84" d="100"/>
        </p:scale>
        <p:origin x="-1266" y="-78"/>
      </p:cViewPr>
      <p:guideLst>
        <p:guide orient="horz" pos="21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5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728649-7CF7-45E4-8450-489277DE935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4C18CEFA-74FF-4655-B7B7-96F754659E0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文本框 23"/>
          <p:cNvSpPr txBox="1"/>
          <p:nvPr userDrawn="1"/>
        </p:nvSpPr>
        <p:spPr>
          <a:xfrm>
            <a:off x="-5715" y="1988820"/>
            <a:ext cx="12108815" cy="52197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Oil,Gas and New Energy Integration Technology </a:t>
            </a:r>
            <a:r>
              <a:rPr lang="en-US" altLang="zh-CN" sz="2800" b="1" dirty="0" smtClean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Conference </a:t>
            </a:r>
            <a:r>
              <a:rPr lang="en-US" altLang="zh-CN" sz="2800" b="1" dirty="0">
                <a:solidFill>
                  <a:schemeClr val="bg1"/>
                </a:solidFill>
                <a:latin typeface="标准粗黑" panose="02000503000000000000" charset="-122"/>
                <a:ea typeface="标准粗黑" panose="02000503000000000000" charset="-122"/>
                <a:cs typeface="Times New Roman" panose="02020603050405020304" pitchFamily="18" charset="0"/>
                <a:sym typeface="标准粗黑" panose="02000503000000000000" charset="-122"/>
              </a:rPr>
              <a:t>2026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标准粗黑" panose="02000503000000000000" charset="-122"/>
              <a:ea typeface="标准粗黑" panose="02000503000000000000" charset="-122"/>
              <a:sym typeface="标准粗黑" panose="02000503000000000000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4278323"/>
            <a:ext cx="6048672" cy="16741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1079500" y="4076700"/>
            <a:ext cx="10033000" cy="8299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8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Presentation PPT Submission Deadline: October 15,</a:t>
            </a:r>
            <a:r>
              <a:rPr lang="en-US" altLang="zh-CN" sz="2000" b="1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2026</a:t>
            </a:r>
            <a:endParaRPr lang="en-US" altLang="zh-CN" sz="2000" b="1" dirty="0">
              <a:solidFill>
                <a:schemeClr val="bg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8" name="组合 1"/>
          <p:cNvGrpSpPr/>
          <p:nvPr userDrawn="1"/>
        </p:nvGrpSpPr>
        <p:grpSpPr bwMode="auto">
          <a:xfrm>
            <a:off x="410831" y="836613"/>
            <a:ext cx="11214099" cy="950595"/>
            <a:chOff x="327355" y="361913"/>
            <a:chExt cx="5651336" cy="951255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327355" y="361913"/>
              <a:ext cx="5651336" cy="9512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defRPr/>
              </a:pPr>
              <a:r>
                <a:rPr lang="en-US" altLang="zh-CN" sz="2800" b="1" dirty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Oil,Gas and New Energy Integration Technology 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Conference </a:t>
              </a:r>
              <a:r>
                <a:rPr lang="en-US" altLang="zh-CN" sz="2800" b="1" dirty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2026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标准粗黑" panose="02000503000000000000" charset="-122"/>
                <a:ea typeface="标准粗黑" panose="02000503000000000000" charset="-122"/>
                <a:sym typeface="标准粗黑" panose="02000503000000000000" charset="-122"/>
              </a:endParaRPr>
            </a:p>
            <a:p>
              <a:pPr algn="l">
                <a:defRPr/>
              </a:pP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5"/>
            <p:cNvSpPr txBox="1">
              <a:spLocks noChangeArrowheads="1"/>
            </p:cNvSpPr>
            <p:nvPr userDrawn="1"/>
          </p:nvSpPr>
          <p:spPr bwMode="auto">
            <a:xfrm>
              <a:off x="575361" y="781086"/>
              <a:ext cx="4392640" cy="3221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en-US" altLang="zh-CN" sz="1500" b="1" kern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" name="组合 1"/>
          <p:cNvGrpSpPr/>
          <p:nvPr userDrawn="1"/>
        </p:nvGrpSpPr>
        <p:grpSpPr bwMode="auto">
          <a:xfrm>
            <a:off x="153035" y="1268730"/>
            <a:ext cx="11701146" cy="1184910"/>
            <a:chOff x="675578" y="-1687698"/>
            <a:chExt cx="5548223" cy="1185730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auto">
            <a:xfrm>
              <a:off x="1170076" y="-1687698"/>
              <a:ext cx="4214502" cy="327251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5"/>
            <p:cNvSpPr txBox="1">
              <a:spLocks noChangeArrowheads="1"/>
            </p:cNvSpPr>
            <p:nvPr userDrawn="1"/>
          </p:nvSpPr>
          <p:spPr bwMode="auto">
            <a:xfrm>
              <a:off x="675578" y="-1687698"/>
              <a:ext cx="5548223" cy="11857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800" b="1" dirty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 Oil,Gas and New Energy Integration Technology 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Conference </a:t>
              </a:r>
              <a:r>
                <a:rPr lang="en-US" altLang="zh-CN" sz="2800" b="1" dirty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2026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标准粗黑" panose="02000503000000000000" charset="-122"/>
                <a:ea typeface="标准粗黑" panose="02000503000000000000" charset="-122"/>
                <a:sym typeface="标准粗黑" panose="02000503000000000000" charset="-122"/>
              </a:endParaRPr>
            </a:p>
            <a:p>
              <a:pPr>
                <a:defRPr/>
              </a:pPr>
              <a:endParaRPr lang="en-US" altLang="zh-CN" sz="2400" b="1" kern="1200" dirty="0" smtClean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0" y="-26988"/>
            <a:ext cx="109728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1027" name="图片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4797425"/>
            <a:ext cx="268816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1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167" y="0"/>
            <a:ext cx="1214882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6262688"/>
            <a:ext cx="12192000" cy="59531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55245" y="8097"/>
            <a:ext cx="12192000" cy="930275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6262688"/>
            <a:ext cx="12192000" cy="5953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26017" y="1739900"/>
            <a:ext cx="10739967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 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  <p:sp>
        <p:nvSpPr>
          <p:cNvPr id="2055" name="Line 19"/>
          <p:cNvSpPr>
            <a:spLocks noChangeShapeType="1"/>
          </p:cNvSpPr>
          <p:nvPr userDrawn="1"/>
        </p:nvSpPr>
        <p:spPr bwMode="auto">
          <a:xfrm>
            <a:off x="0" y="6257925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Line 19"/>
          <p:cNvSpPr>
            <a:spLocks noChangeShapeType="1"/>
          </p:cNvSpPr>
          <p:nvPr userDrawn="1"/>
        </p:nvSpPr>
        <p:spPr bwMode="auto">
          <a:xfrm>
            <a:off x="0" y="938213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938213"/>
            <a:ext cx="12192000" cy="5314950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60" name="组合 1"/>
          <p:cNvGrpSpPr/>
          <p:nvPr userDrawn="1"/>
        </p:nvGrpSpPr>
        <p:grpSpPr bwMode="auto">
          <a:xfrm>
            <a:off x="191491" y="476250"/>
            <a:ext cx="11873229" cy="338486"/>
            <a:chOff x="437033" y="482837"/>
            <a:chExt cx="8286639" cy="324150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auto">
            <a:xfrm>
              <a:off x="487112" y="482837"/>
              <a:ext cx="8236560" cy="2742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Oil,Gas and New Energy Integration Technology 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Conference </a:t>
              </a:r>
              <a:r>
                <a:rPr lang="en-US" altLang="zh-CN" sz="2400" b="1" dirty="0">
                  <a:solidFill>
                    <a:schemeClr val="bg1"/>
                  </a:solidFill>
                  <a:latin typeface="标准粗黑" panose="02000503000000000000" charset="-122"/>
                  <a:ea typeface="标准粗黑" panose="02000503000000000000" charset="-122"/>
                  <a:cs typeface="Times New Roman" panose="02020603050405020304" pitchFamily="18" charset="0"/>
                  <a:sym typeface="标准粗黑" panose="02000503000000000000" charset="-122"/>
                </a:rPr>
                <a:t>2026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标准粗黑" panose="02000503000000000000" charset="-122"/>
                <a:ea typeface="标准粗黑" panose="02000503000000000000" charset="-122"/>
                <a:sym typeface="标准粗黑" panose="02000503000000000000" charset="-122"/>
              </a:endParaRPr>
            </a:p>
            <a:p>
              <a:pPr algn="l">
                <a:defRPr/>
              </a:pP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3" name="文本框 15"/>
            <p:cNvSpPr txBox="1">
              <a:spLocks noChangeArrowheads="1"/>
            </p:cNvSpPr>
            <p:nvPr userDrawn="1"/>
          </p:nvSpPr>
          <p:spPr bwMode="auto">
            <a:xfrm>
              <a:off x="437033" y="557663"/>
              <a:ext cx="4717880" cy="249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en-US" altLang="zh-CN" sz="1100" b="1" kern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fld id="{908DCB03-EEB4-4C4A-AA6D-C58BD704779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657475" y="3032918"/>
            <a:ext cx="6877050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  <a:t>THANKS FOR LISTENING!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br>
              <a:rPr lang="en-US" altLang="zh-CN" sz="3600" b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</a:b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43470" y="413131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242617" y="2492896"/>
            <a:ext cx="87852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Title:</a:t>
            </a:r>
            <a:br>
              <a:rPr lang="en-US" altLang="zh-CN" sz="4000" b="1" dirty="0">
                <a:ea typeface="黑体" panose="02010609060101010101" charset="-122"/>
              </a:rPr>
            </a:br>
            <a:br>
              <a:rPr lang="en-US" altLang="zh-CN" sz="4000" b="1" dirty="0">
                <a:ea typeface="黑体" panose="02010609060101010101" charset="-122"/>
              </a:rPr>
            </a:br>
            <a:br>
              <a:rPr lang="en-US" altLang="zh-CN" sz="4000" b="1" dirty="0">
                <a:ea typeface="黑体" panose="02010609060101010101" charset="-122"/>
              </a:rPr>
            </a:br>
            <a:endParaRPr lang="zh-CN" altLang="en-US" sz="4000" dirty="0"/>
          </a:p>
        </p:txBody>
      </p:sp>
      <p:sp>
        <p:nvSpPr>
          <p:cNvPr id="9219" name="Text Box 22"/>
          <p:cNvSpPr txBox="1">
            <a:spLocks noChangeArrowheads="1"/>
          </p:cNvSpPr>
          <p:nvPr/>
        </p:nvSpPr>
        <p:spPr bwMode="auto">
          <a:xfrm>
            <a:off x="2242617" y="4581128"/>
            <a:ext cx="8425383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Speaker：</a:t>
            </a:r>
            <a:endParaRPr lang="en-US" altLang="zh-CN" sz="28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Organization:</a:t>
            </a:r>
            <a:endParaRPr lang="en-US" altLang="zh-CN" sz="28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681461" y="1340768"/>
            <a:ext cx="6438875" cy="4399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r>
              <a:rPr lang="en-US" altLang="zh-CN" sz="3200" b="1" dirty="0">
                <a:solidFill>
                  <a:schemeClr val="accent5">
                    <a:lumMod val="50000"/>
                  </a:schemeClr>
                </a:solidFill>
              </a:rPr>
              <a:t>Contents</a:t>
            </a:r>
            <a:endParaRPr lang="en-US" altLang="zh-CN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Methodology</a:t>
            </a:r>
            <a:endParaRPr lang="en-US" altLang="zh-CN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063552" y="980728"/>
            <a:ext cx="8604448" cy="4962806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793776" y="620688"/>
            <a:ext cx="8604448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1919536" y="980728"/>
            <a:ext cx="8748464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Methodology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991544" y="908720"/>
            <a:ext cx="8676456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847528" y="800708"/>
            <a:ext cx="8820472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OGNEI-</a:t>
            </a:r>
            <a:r>
              <a:rPr lang="en-US" altLang="zh-CN" dirty="0" smtClean="0">
                <a:ea typeface="黑体" panose="02010609060101010101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WM5YjI1NGMzZWU1Y2ZhYmE5NDkzOGRiMDJiNjZiZmUifQ==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WPS 演示</Application>
  <PresentationFormat>全屏显示(4:3)</PresentationFormat>
  <Paragraphs>114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标准粗黑</vt:lpstr>
      <vt:lpstr>黑体</vt:lpstr>
      <vt:lpstr>Times New Roman</vt:lpstr>
      <vt:lpstr>华文中宋</vt:lpstr>
      <vt:lpstr>Cambria</vt:lpstr>
      <vt:lpstr>微软雅黑</vt:lpstr>
      <vt:lpstr>方正兰亭超细黑简体</vt:lpstr>
      <vt:lpstr>等线</vt:lpstr>
      <vt:lpstr>Arial Unicode MS</vt:lpstr>
      <vt:lpstr>等线 Light</vt:lpstr>
      <vt:lpstr>Office 主题​​</vt:lpstr>
      <vt:lpstr>2_Office 主题​​</vt:lpstr>
      <vt:lpstr>PowerPoint 演示文稿</vt:lpstr>
      <vt:lpstr>PowerPoint 演示文稿</vt:lpstr>
      <vt:lpstr>Title: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THANKS FOR LISTENING!  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Daisy</cp:lastModifiedBy>
  <cp:revision>157</cp:revision>
  <dcterms:created xsi:type="dcterms:W3CDTF">2019-10-30T07:52:00Z</dcterms:created>
  <dcterms:modified xsi:type="dcterms:W3CDTF">2025-11-06T03:47:49Z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03DE024ADBA04D229FCCC7C72D680B22_13</vt:lpwstr>
  </property>
  <property fmtid="{D5CDD505-2E9C-101B-9397-08002B2CF9AE}" pid="3" name="KSOProductBuildVer">
    <vt:lpwstr>2052-12.1.0.23539</vt:lpwstr>
  </property>
</Properties>
</file>